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2"/>
  </p:sldMasterIdLst>
  <p:notesMasterIdLst>
    <p:notesMasterId r:id="rId4"/>
  </p:notesMasterIdLst>
  <p:handoutMasterIdLst>
    <p:handoutMasterId r:id="rId5"/>
  </p:handoutMasterIdLst>
  <p:sldIdLst>
    <p:sldId id="264" r:id="rId3"/>
  </p:sldIdLst>
  <p:sldSz cx="31143575" cy="41044813"/>
  <p:notesSz cx="6669088" cy="9926638"/>
  <p:defaultTextStyle>
    <a:defPPr>
      <a:defRPr lang="en-US"/>
    </a:defPPr>
    <a:lvl1pPr algn="r" rtl="1" fontAlgn="base">
      <a:spcBef>
        <a:spcPct val="0"/>
      </a:spcBef>
      <a:spcAft>
        <a:spcPct val="0"/>
      </a:spcAft>
      <a:defRPr sz="2400" kern="1200">
        <a:solidFill>
          <a:schemeClr val="tx1"/>
        </a:solidFill>
        <a:latin typeface="Times New Roman" pitchFamily="18" charset="0"/>
        <a:ea typeface="+mn-ea"/>
        <a:cs typeface="Arial" charset="0"/>
      </a:defRPr>
    </a:lvl1pPr>
    <a:lvl2pPr marL="457200" algn="r" rtl="1" fontAlgn="base">
      <a:spcBef>
        <a:spcPct val="0"/>
      </a:spcBef>
      <a:spcAft>
        <a:spcPct val="0"/>
      </a:spcAft>
      <a:defRPr sz="2400" kern="1200">
        <a:solidFill>
          <a:schemeClr val="tx1"/>
        </a:solidFill>
        <a:latin typeface="Times New Roman" pitchFamily="18" charset="0"/>
        <a:ea typeface="+mn-ea"/>
        <a:cs typeface="Arial" charset="0"/>
      </a:defRPr>
    </a:lvl2pPr>
    <a:lvl3pPr marL="914400" algn="r" rtl="1" fontAlgn="base">
      <a:spcBef>
        <a:spcPct val="0"/>
      </a:spcBef>
      <a:spcAft>
        <a:spcPct val="0"/>
      </a:spcAft>
      <a:defRPr sz="2400" kern="1200">
        <a:solidFill>
          <a:schemeClr val="tx1"/>
        </a:solidFill>
        <a:latin typeface="Times New Roman" pitchFamily="18" charset="0"/>
        <a:ea typeface="+mn-ea"/>
        <a:cs typeface="Arial" charset="0"/>
      </a:defRPr>
    </a:lvl3pPr>
    <a:lvl4pPr marL="1371600" algn="r" rtl="1" fontAlgn="base">
      <a:spcBef>
        <a:spcPct val="0"/>
      </a:spcBef>
      <a:spcAft>
        <a:spcPct val="0"/>
      </a:spcAft>
      <a:defRPr sz="2400" kern="1200">
        <a:solidFill>
          <a:schemeClr val="tx1"/>
        </a:solidFill>
        <a:latin typeface="Times New Roman" pitchFamily="18" charset="0"/>
        <a:ea typeface="+mn-ea"/>
        <a:cs typeface="Arial" charset="0"/>
      </a:defRPr>
    </a:lvl4pPr>
    <a:lvl5pPr marL="1828800" algn="r" rtl="1" fontAlgn="base">
      <a:spcBef>
        <a:spcPct val="0"/>
      </a:spcBef>
      <a:spcAft>
        <a:spcPct val="0"/>
      </a:spcAft>
      <a:defRPr sz="2400" kern="1200">
        <a:solidFill>
          <a:schemeClr val="tx1"/>
        </a:solidFill>
        <a:latin typeface="Times New Roman" pitchFamily="18" charset="0"/>
        <a:ea typeface="+mn-ea"/>
        <a:cs typeface="Arial" charset="0"/>
      </a:defRPr>
    </a:lvl5pPr>
    <a:lvl6pPr marL="2286000" algn="l" defTabSz="914400" rtl="0" eaLnBrk="1" latinLnBrk="0" hangingPunct="1">
      <a:defRPr sz="2400" kern="1200">
        <a:solidFill>
          <a:schemeClr val="tx1"/>
        </a:solidFill>
        <a:latin typeface="Times New Roman" pitchFamily="18" charset="0"/>
        <a:ea typeface="+mn-ea"/>
        <a:cs typeface="Arial" charset="0"/>
      </a:defRPr>
    </a:lvl6pPr>
    <a:lvl7pPr marL="2743200" algn="l" defTabSz="914400" rtl="0" eaLnBrk="1" latinLnBrk="0" hangingPunct="1">
      <a:defRPr sz="2400" kern="1200">
        <a:solidFill>
          <a:schemeClr val="tx1"/>
        </a:solidFill>
        <a:latin typeface="Times New Roman" pitchFamily="18" charset="0"/>
        <a:ea typeface="+mn-ea"/>
        <a:cs typeface="Arial" charset="0"/>
      </a:defRPr>
    </a:lvl7pPr>
    <a:lvl8pPr marL="3200400" algn="l" defTabSz="914400" rtl="0" eaLnBrk="1" latinLnBrk="0" hangingPunct="1">
      <a:defRPr sz="2400" kern="1200">
        <a:solidFill>
          <a:schemeClr val="tx1"/>
        </a:solidFill>
        <a:latin typeface="Times New Roman" pitchFamily="18" charset="0"/>
        <a:ea typeface="+mn-ea"/>
        <a:cs typeface="Arial" charset="0"/>
      </a:defRPr>
    </a:lvl8pPr>
    <a:lvl9pPr marL="3657600" algn="l" defTabSz="914400" rtl="0" eaLnBrk="1" latinLnBrk="0" hangingPunct="1">
      <a:defRPr sz="2400" kern="1200">
        <a:solidFill>
          <a:schemeClr val="tx1"/>
        </a:solidFill>
        <a:latin typeface="Times New Roman" pitchFamily="18" charset="0"/>
        <a:ea typeface="+mn-ea"/>
        <a:cs typeface="Arial" charset="0"/>
      </a:defRPr>
    </a:lvl9pPr>
  </p:defaultTextStyle>
  <p:extLst>
    <p:ext uri="{EFAFB233-063F-42B5-8137-9DF3F51BA10A}">
      <p15:sldGuideLst xmlns:p15="http://schemas.microsoft.com/office/powerpoint/2012/main">
        <p15:guide id="1" orient="horz" pos="25135">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6C4C6"/>
    <a:srgbClr val="CCCACC"/>
    <a:srgbClr val="D4D2D4"/>
    <a:srgbClr val="DFDDDF"/>
    <a:srgbClr val="D5D5FF"/>
    <a:srgbClr val="CCCCFF"/>
    <a:srgbClr val="003D7A"/>
    <a:srgbClr val="003366"/>
    <a:srgbClr val="FF9900"/>
    <a:srgbClr val="A50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89" autoAdjust="0"/>
  </p:normalViewPr>
  <p:slideViewPr>
    <p:cSldViewPr>
      <p:cViewPr varScale="1">
        <p:scale>
          <a:sx n="11" d="100"/>
          <a:sy n="11" d="100"/>
        </p:scale>
        <p:origin x="2370" y="210"/>
      </p:cViewPr>
      <p:guideLst>
        <p:guide orient="horz" pos="25135"/>
        <p:guide/>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viewProps" Target="viewProps.xml"/><Relationship Id="rId2" Type="http://schemas.openxmlformats.org/officeDocument/2006/relationships/slideMaster" Target="slideMasters/slideMaster1.xml"/><Relationship Id="rId1" Type="http://schemas.openxmlformats.org/officeDocument/2006/relationships/customXml" Target="../customXml/item1.xml"/><Relationship Id="rId6" Type="http://schemas.openxmlformats.org/officeDocument/2006/relationships/presProps" Target="presProps.xml"/><Relationship Id="rId5" Type="http://schemas.openxmlformats.org/officeDocument/2006/relationships/handoutMaster" Target="handoutMasters/handoutMaster1.xml"/><Relationship Id="rId4" Type="http://schemas.openxmlformats.org/officeDocument/2006/relationships/notesMaster" Target="notesMasters/notes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2879725" cy="520700"/>
          </a:xfrm>
          <a:prstGeom prst="rect">
            <a:avLst/>
          </a:prstGeom>
          <a:noFill/>
          <a:ln w="9525">
            <a:noFill/>
            <a:miter lim="800000"/>
            <a:headEnd/>
            <a:tailEnd/>
          </a:ln>
          <a:effectLst/>
        </p:spPr>
        <p:txBody>
          <a:bodyPr vert="horz" wrap="square" lIns="87896" tIns="43948" rIns="87896" bIns="43948" numCol="1" anchor="t" anchorCtr="0" compatLnSpc="1">
            <a:prstTxWarp prst="textNoShape">
              <a:avLst/>
            </a:prstTxWarp>
          </a:bodyPr>
          <a:lstStyle>
            <a:lvl1pPr algn="l" defTabSz="881063" rtl="0" eaLnBrk="0" hangingPunct="0">
              <a:defRPr sz="1200">
                <a:cs typeface="+mn-cs"/>
              </a:defRPr>
            </a:lvl1pPr>
          </a:lstStyle>
          <a:p>
            <a:pPr>
              <a:defRPr/>
            </a:pPr>
            <a:endParaRPr lang="en-AU"/>
          </a:p>
        </p:txBody>
      </p:sp>
      <p:sp>
        <p:nvSpPr>
          <p:cNvPr id="4099" name="Rectangle 3"/>
          <p:cNvSpPr>
            <a:spLocks noGrp="1" noChangeArrowheads="1"/>
          </p:cNvSpPr>
          <p:nvPr>
            <p:ph type="dt" sz="quarter" idx="1"/>
          </p:nvPr>
        </p:nvSpPr>
        <p:spPr bwMode="auto">
          <a:xfrm>
            <a:off x="3744913" y="0"/>
            <a:ext cx="2949575" cy="520700"/>
          </a:xfrm>
          <a:prstGeom prst="rect">
            <a:avLst/>
          </a:prstGeom>
          <a:noFill/>
          <a:ln w="9525">
            <a:noFill/>
            <a:miter lim="800000"/>
            <a:headEnd/>
            <a:tailEnd/>
          </a:ln>
          <a:effectLst/>
        </p:spPr>
        <p:txBody>
          <a:bodyPr vert="horz" wrap="square" lIns="87896" tIns="43948" rIns="87896" bIns="43948" numCol="1" anchor="t" anchorCtr="0" compatLnSpc="1">
            <a:prstTxWarp prst="textNoShape">
              <a:avLst/>
            </a:prstTxWarp>
          </a:bodyPr>
          <a:lstStyle>
            <a:lvl1pPr algn="r" defTabSz="881063" rtl="0" eaLnBrk="0" hangingPunct="0">
              <a:defRPr sz="1200">
                <a:cs typeface="+mn-cs"/>
              </a:defRPr>
            </a:lvl1pPr>
          </a:lstStyle>
          <a:p>
            <a:pPr>
              <a:defRPr/>
            </a:pPr>
            <a:endParaRPr lang="en-AU"/>
          </a:p>
        </p:txBody>
      </p:sp>
      <p:sp>
        <p:nvSpPr>
          <p:cNvPr id="4100" name="Rectangle 4"/>
          <p:cNvSpPr>
            <a:spLocks noGrp="1" noChangeArrowheads="1"/>
          </p:cNvSpPr>
          <p:nvPr>
            <p:ph type="ftr" sz="quarter" idx="2"/>
          </p:nvPr>
        </p:nvSpPr>
        <p:spPr bwMode="auto">
          <a:xfrm>
            <a:off x="0" y="9431338"/>
            <a:ext cx="2879725" cy="519112"/>
          </a:xfrm>
          <a:prstGeom prst="rect">
            <a:avLst/>
          </a:prstGeom>
          <a:noFill/>
          <a:ln w="9525">
            <a:noFill/>
            <a:miter lim="800000"/>
            <a:headEnd/>
            <a:tailEnd/>
          </a:ln>
          <a:effectLst/>
        </p:spPr>
        <p:txBody>
          <a:bodyPr vert="horz" wrap="square" lIns="87896" tIns="43948" rIns="87896" bIns="43948" numCol="1" anchor="b" anchorCtr="0" compatLnSpc="1">
            <a:prstTxWarp prst="textNoShape">
              <a:avLst/>
            </a:prstTxWarp>
          </a:bodyPr>
          <a:lstStyle>
            <a:lvl1pPr algn="l" defTabSz="881063" rtl="0" eaLnBrk="0" hangingPunct="0">
              <a:defRPr sz="1200">
                <a:cs typeface="+mn-cs"/>
              </a:defRPr>
            </a:lvl1pPr>
          </a:lstStyle>
          <a:p>
            <a:pPr>
              <a:defRPr/>
            </a:pPr>
            <a:endParaRPr lang="en-AU"/>
          </a:p>
        </p:txBody>
      </p:sp>
      <p:sp>
        <p:nvSpPr>
          <p:cNvPr id="4101" name="Rectangle 5"/>
          <p:cNvSpPr>
            <a:spLocks noGrp="1" noChangeArrowheads="1"/>
          </p:cNvSpPr>
          <p:nvPr>
            <p:ph type="sldNum" sz="quarter" idx="3"/>
          </p:nvPr>
        </p:nvSpPr>
        <p:spPr bwMode="auto">
          <a:xfrm>
            <a:off x="3744913" y="9431338"/>
            <a:ext cx="2949575" cy="519112"/>
          </a:xfrm>
          <a:prstGeom prst="rect">
            <a:avLst/>
          </a:prstGeom>
          <a:noFill/>
          <a:ln w="9525">
            <a:noFill/>
            <a:miter lim="800000"/>
            <a:headEnd/>
            <a:tailEnd/>
          </a:ln>
          <a:effectLst/>
        </p:spPr>
        <p:txBody>
          <a:bodyPr vert="horz" wrap="square" lIns="87896" tIns="43948" rIns="87896" bIns="43948" numCol="1" anchor="b" anchorCtr="0" compatLnSpc="1">
            <a:prstTxWarp prst="textNoShape">
              <a:avLst/>
            </a:prstTxWarp>
          </a:bodyPr>
          <a:lstStyle>
            <a:lvl1pPr algn="r" defTabSz="881063" rtl="0" eaLnBrk="0" hangingPunct="0">
              <a:defRPr sz="1200">
                <a:cs typeface="+mn-cs"/>
              </a:defRPr>
            </a:lvl1pPr>
          </a:lstStyle>
          <a:p>
            <a:pPr>
              <a:defRPr/>
            </a:pPr>
            <a:fld id="{1267D027-9128-42D3-8BF7-DC2C491DEFF8}" type="slidenum">
              <a:rPr lang="en-AU"/>
              <a:pPr>
                <a:defRPr/>
              </a:pPr>
              <a:t>‹#›</a:t>
            </a:fld>
            <a:endParaRPr lang="en-AU"/>
          </a:p>
        </p:txBody>
      </p:sp>
    </p:spTree>
    <p:extLst>
      <p:ext uri="{BB962C8B-B14F-4D97-AF65-F5344CB8AC3E}">
        <p14:creationId xmlns:p14="http://schemas.microsoft.com/office/powerpoint/2010/main" val="3675451761"/>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879725" cy="520700"/>
          </a:xfrm>
          <a:prstGeom prst="rect">
            <a:avLst/>
          </a:prstGeom>
          <a:noFill/>
          <a:ln w="9525">
            <a:noFill/>
            <a:miter lim="800000"/>
            <a:headEnd/>
            <a:tailEnd/>
          </a:ln>
          <a:effectLst/>
        </p:spPr>
        <p:txBody>
          <a:bodyPr vert="horz" wrap="square" lIns="87896" tIns="43948" rIns="87896" bIns="43948" numCol="1" anchor="t" anchorCtr="0" compatLnSpc="1">
            <a:prstTxWarp prst="textNoShape">
              <a:avLst/>
            </a:prstTxWarp>
          </a:bodyPr>
          <a:lstStyle>
            <a:lvl1pPr algn="l" defTabSz="881063" rtl="0" eaLnBrk="0" hangingPunct="0">
              <a:defRPr sz="1200">
                <a:cs typeface="+mn-cs"/>
              </a:defRPr>
            </a:lvl1pPr>
          </a:lstStyle>
          <a:p>
            <a:pPr>
              <a:defRPr/>
            </a:pPr>
            <a:endParaRPr lang="en-AU"/>
          </a:p>
        </p:txBody>
      </p:sp>
      <p:sp>
        <p:nvSpPr>
          <p:cNvPr id="3075" name="Rectangle 3"/>
          <p:cNvSpPr>
            <a:spLocks noGrp="1" noChangeArrowheads="1"/>
          </p:cNvSpPr>
          <p:nvPr>
            <p:ph type="dt" idx="1"/>
          </p:nvPr>
        </p:nvSpPr>
        <p:spPr bwMode="auto">
          <a:xfrm>
            <a:off x="3744913" y="0"/>
            <a:ext cx="2949575" cy="520700"/>
          </a:xfrm>
          <a:prstGeom prst="rect">
            <a:avLst/>
          </a:prstGeom>
          <a:noFill/>
          <a:ln w="9525">
            <a:noFill/>
            <a:miter lim="800000"/>
            <a:headEnd/>
            <a:tailEnd/>
          </a:ln>
          <a:effectLst/>
        </p:spPr>
        <p:txBody>
          <a:bodyPr vert="horz" wrap="square" lIns="87896" tIns="43948" rIns="87896" bIns="43948" numCol="1" anchor="t" anchorCtr="0" compatLnSpc="1">
            <a:prstTxWarp prst="textNoShape">
              <a:avLst/>
            </a:prstTxWarp>
          </a:bodyPr>
          <a:lstStyle>
            <a:lvl1pPr algn="r" defTabSz="881063" rtl="0" eaLnBrk="0" hangingPunct="0">
              <a:defRPr sz="1200">
                <a:cs typeface="+mn-cs"/>
              </a:defRPr>
            </a:lvl1pPr>
          </a:lstStyle>
          <a:p>
            <a:pPr>
              <a:defRPr/>
            </a:pPr>
            <a:endParaRPr lang="en-AU"/>
          </a:p>
        </p:txBody>
      </p:sp>
      <p:sp>
        <p:nvSpPr>
          <p:cNvPr id="3076" name="Rectangle 4"/>
          <p:cNvSpPr>
            <a:spLocks noGrp="1" noRot="1" noChangeAspect="1" noChangeArrowheads="1" noTextEdit="1"/>
          </p:cNvSpPr>
          <p:nvPr>
            <p:ph type="sldImg" idx="2"/>
          </p:nvPr>
        </p:nvSpPr>
        <p:spPr bwMode="auto">
          <a:xfrm>
            <a:off x="1906588" y="742950"/>
            <a:ext cx="2814637" cy="3713163"/>
          </a:xfrm>
          <a:prstGeom prst="rect">
            <a:avLst/>
          </a:prstGeom>
          <a:ln w="9525">
            <a:solidFill>
              <a:srgbClr val="000000"/>
            </a:solidFill>
            <a:miter lim="800000"/>
            <a:headEnd/>
            <a:tailEnd/>
          </a:ln>
          <a:extLst/>
        </p:spPr>
      </p:sp>
      <p:sp>
        <p:nvSpPr>
          <p:cNvPr id="3077" name="Rectangle 5"/>
          <p:cNvSpPr>
            <a:spLocks noGrp="1" noChangeArrowheads="1"/>
          </p:cNvSpPr>
          <p:nvPr>
            <p:ph type="body" sz="quarter" idx="3"/>
          </p:nvPr>
        </p:nvSpPr>
        <p:spPr bwMode="auto">
          <a:xfrm>
            <a:off x="863600" y="4752975"/>
            <a:ext cx="4895850" cy="4454525"/>
          </a:xfrm>
          <a:prstGeom prst="rect">
            <a:avLst/>
          </a:prstGeom>
          <a:noFill/>
          <a:ln w="9525">
            <a:noFill/>
            <a:miter lim="800000"/>
            <a:headEnd/>
            <a:tailEnd/>
          </a:ln>
          <a:effectLst/>
        </p:spPr>
        <p:txBody>
          <a:bodyPr vert="horz" wrap="square" lIns="87896" tIns="43948" rIns="87896" bIns="43948" numCol="1" anchor="t" anchorCtr="0" compatLnSpc="1">
            <a:prstTxWarp prst="textNoShape">
              <a:avLst/>
            </a:prstTxWarp>
          </a:bodyPr>
          <a:lstStyle/>
          <a:p>
            <a:pPr lvl="0"/>
            <a:r>
              <a:rPr lang="en-AU" noProof="0" smtClean="0"/>
              <a:t>Click to edit Master text styles</a:t>
            </a:r>
          </a:p>
          <a:p>
            <a:pPr lvl="1"/>
            <a:r>
              <a:rPr lang="en-AU" noProof="0" smtClean="0"/>
              <a:t>Second level</a:t>
            </a:r>
          </a:p>
          <a:p>
            <a:pPr lvl="2"/>
            <a:r>
              <a:rPr lang="en-AU" noProof="0" smtClean="0"/>
              <a:t>Third level</a:t>
            </a:r>
          </a:p>
          <a:p>
            <a:pPr lvl="3"/>
            <a:r>
              <a:rPr lang="en-AU" noProof="0" smtClean="0"/>
              <a:t>Fourth level</a:t>
            </a:r>
          </a:p>
          <a:p>
            <a:pPr lvl="4"/>
            <a:r>
              <a:rPr lang="en-AU" noProof="0" smtClean="0"/>
              <a:t>Fifth level</a:t>
            </a:r>
          </a:p>
        </p:txBody>
      </p:sp>
      <p:sp>
        <p:nvSpPr>
          <p:cNvPr id="3078" name="Rectangle 6"/>
          <p:cNvSpPr>
            <a:spLocks noGrp="1" noChangeArrowheads="1"/>
          </p:cNvSpPr>
          <p:nvPr>
            <p:ph type="ftr" sz="quarter" idx="4"/>
          </p:nvPr>
        </p:nvSpPr>
        <p:spPr bwMode="auto">
          <a:xfrm>
            <a:off x="0" y="9431338"/>
            <a:ext cx="2879725" cy="519112"/>
          </a:xfrm>
          <a:prstGeom prst="rect">
            <a:avLst/>
          </a:prstGeom>
          <a:noFill/>
          <a:ln w="9525">
            <a:noFill/>
            <a:miter lim="800000"/>
            <a:headEnd/>
            <a:tailEnd/>
          </a:ln>
          <a:effectLst/>
        </p:spPr>
        <p:txBody>
          <a:bodyPr vert="horz" wrap="square" lIns="87896" tIns="43948" rIns="87896" bIns="43948" numCol="1" anchor="b" anchorCtr="0" compatLnSpc="1">
            <a:prstTxWarp prst="textNoShape">
              <a:avLst/>
            </a:prstTxWarp>
          </a:bodyPr>
          <a:lstStyle>
            <a:lvl1pPr algn="l" defTabSz="881063" rtl="0" eaLnBrk="0" hangingPunct="0">
              <a:defRPr sz="1200">
                <a:cs typeface="+mn-cs"/>
              </a:defRPr>
            </a:lvl1pPr>
          </a:lstStyle>
          <a:p>
            <a:pPr>
              <a:defRPr/>
            </a:pPr>
            <a:endParaRPr lang="en-AU"/>
          </a:p>
        </p:txBody>
      </p:sp>
      <p:sp>
        <p:nvSpPr>
          <p:cNvPr id="3079" name="Rectangle 7"/>
          <p:cNvSpPr>
            <a:spLocks noGrp="1" noChangeArrowheads="1"/>
          </p:cNvSpPr>
          <p:nvPr>
            <p:ph type="sldNum" sz="quarter" idx="5"/>
          </p:nvPr>
        </p:nvSpPr>
        <p:spPr bwMode="auto">
          <a:xfrm>
            <a:off x="3744913" y="9431338"/>
            <a:ext cx="2949575" cy="519112"/>
          </a:xfrm>
          <a:prstGeom prst="rect">
            <a:avLst/>
          </a:prstGeom>
          <a:noFill/>
          <a:ln w="9525">
            <a:noFill/>
            <a:miter lim="800000"/>
            <a:headEnd/>
            <a:tailEnd/>
          </a:ln>
          <a:effectLst/>
        </p:spPr>
        <p:txBody>
          <a:bodyPr vert="horz" wrap="square" lIns="87896" tIns="43948" rIns="87896" bIns="43948" numCol="1" anchor="b" anchorCtr="0" compatLnSpc="1">
            <a:prstTxWarp prst="textNoShape">
              <a:avLst/>
            </a:prstTxWarp>
          </a:bodyPr>
          <a:lstStyle>
            <a:lvl1pPr algn="r" defTabSz="881063" rtl="0" eaLnBrk="0" hangingPunct="0">
              <a:defRPr sz="1200">
                <a:cs typeface="+mn-cs"/>
              </a:defRPr>
            </a:lvl1pPr>
          </a:lstStyle>
          <a:p>
            <a:pPr>
              <a:defRPr/>
            </a:pPr>
            <a:fld id="{DE418B1E-FDA9-4575-8F20-738A72502B7A}" type="slidenum">
              <a:rPr lang="en-AU"/>
              <a:pPr>
                <a:defRPr/>
              </a:pPr>
              <a:t>‹#›</a:t>
            </a:fld>
            <a:endParaRPr lang="en-AU"/>
          </a:p>
        </p:txBody>
      </p:sp>
    </p:spTree>
    <p:extLst>
      <p:ext uri="{BB962C8B-B14F-4D97-AF65-F5344CB8AC3E}">
        <p14:creationId xmlns:p14="http://schemas.microsoft.com/office/powerpoint/2010/main" val="371701228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2334497" y="37396139"/>
            <a:ext cx="6488245" cy="2737696"/>
          </a:xfrm>
          <a:prstGeom prst="rect">
            <a:avLst/>
          </a:prstGeom>
          <a:ln/>
        </p:spPr>
        <p:txBody>
          <a:bodyPr/>
          <a:lstStyle>
            <a:lvl1pPr>
              <a:defRPr/>
            </a:lvl1pPr>
          </a:lstStyle>
          <a:p>
            <a:endParaRPr lang="en-US"/>
          </a:p>
        </p:txBody>
      </p:sp>
      <p:sp>
        <p:nvSpPr>
          <p:cNvPr id="3" name="Rectangle 5"/>
          <p:cNvSpPr>
            <a:spLocks noGrp="1" noChangeArrowheads="1"/>
          </p:cNvSpPr>
          <p:nvPr>
            <p:ph type="ftr" sz="quarter" idx="11"/>
          </p:nvPr>
        </p:nvSpPr>
        <p:spPr>
          <a:xfrm>
            <a:off x="10641995" y="37396139"/>
            <a:ext cx="9859588" cy="2737696"/>
          </a:xfrm>
          <a:prstGeom prst="rect">
            <a:avLst/>
          </a:prstGeom>
          <a:ln/>
        </p:spPr>
        <p:txBody>
          <a:bodyPr/>
          <a:lstStyle>
            <a:lvl1pPr>
              <a:defRPr/>
            </a:lvl1pPr>
          </a:lstStyle>
          <a:p>
            <a:endParaRPr lang="en-US"/>
          </a:p>
        </p:txBody>
      </p:sp>
      <p:sp>
        <p:nvSpPr>
          <p:cNvPr id="4" name="Rectangle 6"/>
          <p:cNvSpPr>
            <a:spLocks noGrp="1" noChangeArrowheads="1"/>
          </p:cNvSpPr>
          <p:nvPr>
            <p:ph type="sldNum" sz="quarter" idx="12"/>
          </p:nvPr>
        </p:nvSpPr>
        <p:spPr>
          <a:xfrm>
            <a:off x="22320835" y="37396139"/>
            <a:ext cx="6488245" cy="2737696"/>
          </a:xfrm>
          <a:prstGeom prst="rect">
            <a:avLst/>
          </a:prstGeom>
          <a:ln/>
        </p:spPr>
        <p:txBody>
          <a:bodyPr/>
          <a:lstStyle>
            <a:lvl1pPr>
              <a:defRPr/>
            </a:lvl1pPr>
          </a:lstStyle>
          <a:p>
            <a:fld id="{80816BC4-ACC8-499B-9739-FB0C88C40E87}" type="slidenum">
              <a:rPr lang="en-US"/>
              <a:pPr/>
              <a:t>‹#›</a:t>
            </a:fld>
            <a:endParaRPr lang="en-US"/>
          </a:p>
        </p:txBody>
      </p:sp>
    </p:spTree>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1407" y="0"/>
            <a:ext cx="31144800" cy="41044812"/>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55" r:id="rId1"/>
  </p:sldLayoutIdLst>
  <p:txStyles>
    <p:titleStyle>
      <a:lvl1pPr algn="ctr" defTabSz="4257675" rtl="0" eaLnBrk="0" fontAlgn="base" hangingPunct="0">
        <a:spcBef>
          <a:spcPct val="0"/>
        </a:spcBef>
        <a:spcAft>
          <a:spcPct val="0"/>
        </a:spcAft>
        <a:defRPr sz="20500">
          <a:solidFill>
            <a:schemeClr val="tx2"/>
          </a:solidFill>
          <a:latin typeface="+mj-lt"/>
          <a:ea typeface="+mj-ea"/>
          <a:cs typeface="+mj-cs"/>
        </a:defRPr>
      </a:lvl1pPr>
      <a:lvl2pPr algn="ctr" defTabSz="4257675" rtl="0" eaLnBrk="0" fontAlgn="base" hangingPunct="0">
        <a:spcBef>
          <a:spcPct val="0"/>
        </a:spcBef>
        <a:spcAft>
          <a:spcPct val="0"/>
        </a:spcAft>
        <a:defRPr sz="20500">
          <a:solidFill>
            <a:schemeClr val="tx2"/>
          </a:solidFill>
          <a:latin typeface="Arial" pitchFamily="34" charset="0"/>
        </a:defRPr>
      </a:lvl2pPr>
      <a:lvl3pPr algn="ctr" defTabSz="4257675" rtl="0" eaLnBrk="0" fontAlgn="base" hangingPunct="0">
        <a:spcBef>
          <a:spcPct val="0"/>
        </a:spcBef>
        <a:spcAft>
          <a:spcPct val="0"/>
        </a:spcAft>
        <a:defRPr sz="20500">
          <a:solidFill>
            <a:schemeClr val="tx2"/>
          </a:solidFill>
          <a:latin typeface="Arial" pitchFamily="34" charset="0"/>
        </a:defRPr>
      </a:lvl3pPr>
      <a:lvl4pPr algn="ctr" defTabSz="4257675" rtl="0" eaLnBrk="0" fontAlgn="base" hangingPunct="0">
        <a:spcBef>
          <a:spcPct val="0"/>
        </a:spcBef>
        <a:spcAft>
          <a:spcPct val="0"/>
        </a:spcAft>
        <a:defRPr sz="20500">
          <a:solidFill>
            <a:schemeClr val="tx2"/>
          </a:solidFill>
          <a:latin typeface="Arial" pitchFamily="34" charset="0"/>
        </a:defRPr>
      </a:lvl4pPr>
      <a:lvl5pPr algn="ctr" defTabSz="4257675" rtl="0" eaLnBrk="0" fontAlgn="base" hangingPunct="0">
        <a:spcBef>
          <a:spcPct val="0"/>
        </a:spcBef>
        <a:spcAft>
          <a:spcPct val="0"/>
        </a:spcAft>
        <a:defRPr sz="20500">
          <a:solidFill>
            <a:schemeClr val="tx2"/>
          </a:solidFill>
          <a:latin typeface="Arial" pitchFamily="34" charset="0"/>
        </a:defRPr>
      </a:lvl5pPr>
      <a:lvl6pPr marL="457200" algn="ctr" defTabSz="4257675" rtl="0" eaLnBrk="0" fontAlgn="base" hangingPunct="0">
        <a:spcBef>
          <a:spcPct val="0"/>
        </a:spcBef>
        <a:spcAft>
          <a:spcPct val="0"/>
        </a:spcAft>
        <a:defRPr sz="20500">
          <a:solidFill>
            <a:schemeClr val="tx2"/>
          </a:solidFill>
          <a:latin typeface="Arial" pitchFamily="34" charset="0"/>
        </a:defRPr>
      </a:lvl6pPr>
      <a:lvl7pPr marL="914400" algn="ctr" defTabSz="4257675" rtl="0" eaLnBrk="0" fontAlgn="base" hangingPunct="0">
        <a:spcBef>
          <a:spcPct val="0"/>
        </a:spcBef>
        <a:spcAft>
          <a:spcPct val="0"/>
        </a:spcAft>
        <a:defRPr sz="20500">
          <a:solidFill>
            <a:schemeClr val="tx2"/>
          </a:solidFill>
          <a:latin typeface="Arial" pitchFamily="34" charset="0"/>
        </a:defRPr>
      </a:lvl7pPr>
      <a:lvl8pPr marL="1371600" algn="ctr" defTabSz="4257675" rtl="0" eaLnBrk="0" fontAlgn="base" hangingPunct="0">
        <a:spcBef>
          <a:spcPct val="0"/>
        </a:spcBef>
        <a:spcAft>
          <a:spcPct val="0"/>
        </a:spcAft>
        <a:defRPr sz="20500">
          <a:solidFill>
            <a:schemeClr val="tx2"/>
          </a:solidFill>
          <a:latin typeface="Arial" pitchFamily="34" charset="0"/>
        </a:defRPr>
      </a:lvl8pPr>
      <a:lvl9pPr marL="1828800" algn="ctr" defTabSz="4257675" rtl="0" eaLnBrk="0" fontAlgn="base" hangingPunct="0">
        <a:spcBef>
          <a:spcPct val="0"/>
        </a:spcBef>
        <a:spcAft>
          <a:spcPct val="0"/>
        </a:spcAft>
        <a:defRPr sz="20500">
          <a:solidFill>
            <a:schemeClr val="tx2"/>
          </a:solidFill>
          <a:latin typeface="Arial" pitchFamily="34" charset="0"/>
        </a:defRPr>
      </a:lvl9pPr>
    </p:titleStyle>
    <p:bodyStyle>
      <a:lvl1pPr marL="1597025" indent="-1597025" algn="l" defTabSz="4257675" rtl="0" eaLnBrk="0" fontAlgn="base" hangingPunct="0">
        <a:spcBef>
          <a:spcPct val="20000"/>
        </a:spcBef>
        <a:spcAft>
          <a:spcPct val="0"/>
        </a:spcAft>
        <a:buChar char="•"/>
        <a:defRPr sz="14900">
          <a:solidFill>
            <a:schemeClr val="tx1"/>
          </a:solidFill>
          <a:latin typeface="+mn-lt"/>
          <a:ea typeface="+mn-ea"/>
          <a:cs typeface="+mn-cs"/>
        </a:defRPr>
      </a:lvl1pPr>
      <a:lvl2pPr marL="3459163" indent="-1330325" algn="l" defTabSz="4257675" rtl="0" eaLnBrk="0" fontAlgn="base" hangingPunct="0">
        <a:spcBef>
          <a:spcPct val="20000"/>
        </a:spcBef>
        <a:spcAft>
          <a:spcPct val="0"/>
        </a:spcAft>
        <a:buChar char="–"/>
        <a:defRPr sz="13100">
          <a:solidFill>
            <a:schemeClr val="tx1"/>
          </a:solidFill>
          <a:latin typeface="+mn-lt"/>
        </a:defRPr>
      </a:lvl2pPr>
      <a:lvl3pPr marL="5322888" indent="-1065213" algn="l" defTabSz="4257675" rtl="0" eaLnBrk="0" fontAlgn="base" hangingPunct="0">
        <a:spcBef>
          <a:spcPct val="20000"/>
        </a:spcBef>
        <a:spcAft>
          <a:spcPct val="0"/>
        </a:spcAft>
        <a:buChar char="•"/>
        <a:defRPr sz="11200">
          <a:solidFill>
            <a:schemeClr val="tx1"/>
          </a:solidFill>
          <a:latin typeface="+mn-lt"/>
        </a:defRPr>
      </a:lvl3pPr>
      <a:lvl4pPr marL="7451725" indent="-1063625" algn="l" defTabSz="4257675" rtl="0" eaLnBrk="0" fontAlgn="base" hangingPunct="0">
        <a:spcBef>
          <a:spcPct val="20000"/>
        </a:spcBef>
        <a:spcAft>
          <a:spcPct val="0"/>
        </a:spcAft>
        <a:buChar char="–"/>
        <a:defRPr sz="9300">
          <a:solidFill>
            <a:schemeClr val="tx1"/>
          </a:solidFill>
          <a:latin typeface="+mn-lt"/>
        </a:defRPr>
      </a:lvl4pPr>
      <a:lvl5pPr marL="9580563" indent="-1063625" algn="l" defTabSz="4257675" rtl="0" eaLnBrk="0" fontAlgn="base" hangingPunct="0">
        <a:spcBef>
          <a:spcPct val="20000"/>
        </a:spcBef>
        <a:spcAft>
          <a:spcPct val="0"/>
        </a:spcAft>
        <a:buChar char="»"/>
        <a:defRPr sz="9300">
          <a:solidFill>
            <a:schemeClr val="tx1"/>
          </a:solidFill>
          <a:latin typeface="+mn-lt"/>
        </a:defRPr>
      </a:lvl5pPr>
      <a:lvl6pPr marL="10037763" indent="-1063625" algn="l" defTabSz="4257675" rtl="0" eaLnBrk="0" fontAlgn="base" hangingPunct="0">
        <a:spcBef>
          <a:spcPct val="20000"/>
        </a:spcBef>
        <a:spcAft>
          <a:spcPct val="0"/>
        </a:spcAft>
        <a:buChar char="»"/>
        <a:defRPr sz="9300">
          <a:solidFill>
            <a:schemeClr val="tx1"/>
          </a:solidFill>
          <a:latin typeface="+mn-lt"/>
        </a:defRPr>
      </a:lvl6pPr>
      <a:lvl7pPr marL="10494963" indent="-1063625" algn="l" defTabSz="4257675" rtl="0" eaLnBrk="0" fontAlgn="base" hangingPunct="0">
        <a:spcBef>
          <a:spcPct val="20000"/>
        </a:spcBef>
        <a:spcAft>
          <a:spcPct val="0"/>
        </a:spcAft>
        <a:buChar char="»"/>
        <a:defRPr sz="9300">
          <a:solidFill>
            <a:schemeClr val="tx1"/>
          </a:solidFill>
          <a:latin typeface="+mn-lt"/>
        </a:defRPr>
      </a:lvl7pPr>
      <a:lvl8pPr marL="10952163" indent="-1063625" algn="l" defTabSz="4257675" rtl="0" eaLnBrk="0" fontAlgn="base" hangingPunct="0">
        <a:spcBef>
          <a:spcPct val="20000"/>
        </a:spcBef>
        <a:spcAft>
          <a:spcPct val="0"/>
        </a:spcAft>
        <a:buChar char="»"/>
        <a:defRPr sz="9300">
          <a:solidFill>
            <a:schemeClr val="tx1"/>
          </a:solidFill>
          <a:latin typeface="+mn-lt"/>
        </a:defRPr>
      </a:lvl8pPr>
      <a:lvl9pPr marL="11409363" indent="-1063625" algn="l" defTabSz="4257675" rtl="0" eaLnBrk="0" fontAlgn="base" hangingPunct="0">
        <a:spcBef>
          <a:spcPct val="20000"/>
        </a:spcBef>
        <a:spcAft>
          <a:spcPct val="0"/>
        </a:spcAft>
        <a:buChar char="»"/>
        <a:defRPr sz="9300">
          <a:solidFill>
            <a:schemeClr val="tx1"/>
          </a:solidFill>
          <a:latin typeface="+mn-lt"/>
        </a:defRPr>
      </a:lvl9pPr>
    </p:bodyStyle>
    <p:otherStyle>
      <a:defPPr>
        <a:defRPr lang="ar-EG"/>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983094" y="8137030"/>
            <a:ext cx="8590814" cy="1862048"/>
          </a:xfrm>
          <a:prstGeom prst="rect">
            <a:avLst/>
          </a:prstGeom>
          <a:noFill/>
        </p:spPr>
        <p:txBody>
          <a:bodyPr wrap="none" rtlCol="0">
            <a:spAutoFit/>
          </a:bodyPr>
          <a:lstStyle/>
          <a:p>
            <a:pPr algn="ctr"/>
            <a:r>
              <a:rPr lang="en-US" sz="11500" b="1" dirty="0" smtClean="0">
                <a:solidFill>
                  <a:srgbClr val="FFFF00"/>
                </a:solidFill>
              </a:rPr>
              <a:t>Shopping Pal</a:t>
            </a:r>
            <a:endParaRPr lang="en-US" sz="11500" b="1" dirty="0">
              <a:solidFill>
                <a:srgbClr val="FFFF00"/>
              </a:solidFill>
            </a:endParaRPr>
          </a:p>
        </p:txBody>
      </p:sp>
      <p:sp>
        <p:nvSpPr>
          <p:cNvPr id="3" name="TextBox 2"/>
          <p:cNvSpPr txBox="1"/>
          <p:nvPr/>
        </p:nvSpPr>
        <p:spPr>
          <a:xfrm>
            <a:off x="1890267" y="4236022"/>
            <a:ext cx="27457130" cy="2800767"/>
          </a:xfrm>
          <a:prstGeom prst="rect">
            <a:avLst/>
          </a:prstGeom>
          <a:noFill/>
        </p:spPr>
        <p:txBody>
          <a:bodyPr wrap="square" rtlCol="0">
            <a:spAutoFit/>
          </a:bodyPr>
          <a:lstStyle/>
          <a:p>
            <a:pPr algn="ctr" rtl="0"/>
            <a:r>
              <a:rPr lang="en-US" sz="8800" b="1" dirty="0" smtClean="0">
                <a:solidFill>
                  <a:srgbClr val="FFFF00"/>
                </a:solidFill>
              </a:rPr>
              <a:t>CCE </a:t>
            </a:r>
            <a:r>
              <a:rPr lang="en-US" sz="8800" b="1" dirty="0" smtClean="0">
                <a:solidFill>
                  <a:srgbClr val="002060"/>
                </a:solidFill>
              </a:rPr>
              <a:t>– </a:t>
            </a:r>
            <a:r>
              <a:rPr lang="en-US" sz="8800" b="1" dirty="0" smtClean="0">
                <a:solidFill>
                  <a:srgbClr val="FFFF00"/>
                </a:solidFill>
              </a:rPr>
              <a:t>C</a:t>
            </a:r>
            <a:endParaRPr lang="en-US" sz="8800" b="1" dirty="0" smtClean="0">
              <a:solidFill>
                <a:srgbClr val="FFFF00"/>
              </a:solidFill>
            </a:endParaRPr>
          </a:p>
          <a:p>
            <a:pPr algn="ctr" rtl="0"/>
            <a:r>
              <a:rPr lang="en-US" sz="8800" b="1" dirty="0" smtClean="0">
                <a:solidFill>
                  <a:srgbClr val="002060"/>
                </a:solidFill>
              </a:rPr>
              <a:t>Graduation Project – </a:t>
            </a:r>
            <a:r>
              <a:rPr lang="en-US" sz="8800" b="1" dirty="0" smtClean="0">
                <a:solidFill>
                  <a:srgbClr val="FFFF00"/>
                </a:solidFill>
              </a:rPr>
              <a:t>Spring/2019</a:t>
            </a:r>
            <a:endParaRPr lang="en-US" sz="8800" b="1" dirty="0">
              <a:solidFill>
                <a:srgbClr val="FFFF00"/>
              </a:solidFill>
            </a:endParaRPr>
          </a:p>
        </p:txBody>
      </p:sp>
      <p:sp>
        <p:nvSpPr>
          <p:cNvPr id="4" name="TextBox 3"/>
          <p:cNvSpPr txBox="1"/>
          <p:nvPr/>
        </p:nvSpPr>
        <p:spPr>
          <a:xfrm>
            <a:off x="5346651" y="35932118"/>
            <a:ext cx="10131046" cy="2308324"/>
          </a:xfrm>
          <a:prstGeom prst="rect">
            <a:avLst/>
          </a:prstGeom>
          <a:noFill/>
        </p:spPr>
        <p:txBody>
          <a:bodyPr wrap="square" rtlCol="0">
            <a:spAutoFit/>
          </a:bodyPr>
          <a:lstStyle/>
          <a:p>
            <a:pPr algn="ctr" rtl="0"/>
            <a:r>
              <a:rPr lang="en-US" sz="7200" b="1" dirty="0" smtClean="0">
                <a:solidFill>
                  <a:srgbClr val="FFFF00"/>
                </a:solidFill>
              </a:rPr>
              <a:t>Hussein Mohamed</a:t>
            </a:r>
            <a:endParaRPr lang="en-US" sz="7200" b="1" dirty="0" smtClean="0">
              <a:solidFill>
                <a:srgbClr val="FFFF00"/>
              </a:solidFill>
            </a:endParaRPr>
          </a:p>
          <a:p>
            <a:pPr algn="ctr" rtl="0"/>
            <a:r>
              <a:rPr lang="en-US" sz="7200" b="1" dirty="0" smtClean="0">
                <a:solidFill>
                  <a:srgbClr val="FFFF00"/>
                </a:solidFill>
              </a:rPr>
              <a:t>Mohamed Osama</a:t>
            </a:r>
            <a:endParaRPr lang="en-US" sz="7200" b="1" dirty="0">
              <a:solidFill>
                <a:srgbClr val="FFFF00"/>
              </a:solidFill>
            </a:endParaRPr>
          </a:p>
        </p:txBody>
      </p:sp>
      <p:sp>
        <p:nvSpPr>
          <p:cNvPr id="5" name="TextBox 4"/>
          <p:cNvSpPr txBox="1"/>
          <p:nvPr/>
        </p:nvSpPr>
        <p:spPr>
          <a:xfrm>
            <a:off x="15931827" y="35932118"/>
            <a:ext cx="10131046" cy="2308324"/>
          </a:xfrm>
          <a:prstGeom prst="rect">
            <a:avLst/>
          </a:prstGeom>
          <a:noFill/>
        </p:spPr>
        <p:txBody>
          <a:bodyPr wrap="square" rtlCol="0">
            <a:spAutoFit/>
          </a:bodyPr>
          <a:lstStyle/>
          <a:p>
            <a:pPr algn="ctr" rtl="0"/>
            <a:r>
              <a:rPr lang="en-US" sz="7200" b="1" dirty="0" smtClean="0">
                <a:solidFill>
                  <a:srgbClr val="FFFF00"/>
                </a:solidFill>
              </a:rPr>
              <a:t>Salma Ibrahim</a:t>
            </a:r>
            <a:endParaRPr lang="en-US" sz="7200" b="1" dirty="0" smtClean="0">
              <a:solidFill>
                <a:srgbClr val="FFFF00"/>
              </a:solidFill>
            </a:endParaRPr>
          </a:p>
          <a:p>
            <a:pPr algn="ctr" rtl="0"/>
            <a:r>
              <a:rPr lang="en-US" sz="7200" b="1" dirty="0" err="1" smtClean="0">
                <a:solidFill>
                  <a:srgbClr val="FFFF00"/>
                </a:solidFill>
              </a:rPr>
              <a:t>Yousra</a:t>
            </a:r>
            <a:r>
              <a:rPr lang="en-US" sz="7200" b="1" dirty="0" smtClean="0">
                <a:solidFill>
                  <a:srgbClr val="FFFF00"/>
                </a:solidFill>
              </a:rPr>
              <a:t> Hussein</a:t>
            </a:r>
            <a:endParaRPr lang="en-US" sz="7200" b="1" dirty="0">
              <a:solidFill>
                <a:srgbClr val="FFFF00"/>
              </a:solidFill>
            </a:endParaRPr>
          </a:p>
        </p:txBody>
      </p:sp>
      <p:sp>
        <p:nvSpPr>
          <p:cNvPr id="6" name="TextBox 5"/>
          <p:cNvSpPr txBox="1"/>
          <p:nvPr/>
        </p:nvSpPr>
        <p:spPr>
          <a:xfrm>
            <a:off x="11035283" y="38732879"/>
            <a:ext cx="10131046" cy="1015663"/>
          </a:xfrm>
          <a:prstGeom prst="rect">
            <a:avLst/>
          </a:prstGeom>
          <a:noFill/>
        </p:spPr>
        <p:txBody>
          <a:bodyPr wrap="square" rtlCol="0">
            <a:spAutoFit/>
          </a:bodyPr>
          <a:lstStyle/>
          <a:p>
            <a:pPr algn="ctr" rtl="0"/>
            <a:r>
              <a:rPr lang="en-US" sz="6000" b="1" dirty="0" smtClean="0">
                <a:solidFill>
                  <a:srgbClr val="FFFF00"/>
                </a:solidFill>
              </a:rPr>
              <a:t>Dr. Samir </a:t>
            </a:r>
            <a:r>
              <a:rPr lang="en-US" sz="6000" b="1" dirty="0" err="1" smtClean="0">
                <a:solidFill>
                  <a:srgbClr val="FFFF00"/>
                </a:solidFill>
              </a:rPr>
              <a:t>Shahin</a:t>
            </a:r>
            <a:endParaRPr lang="en-US" sz="6000" b="1" dirty="0" smtClean="0">
              <a:solidFill>
                <a:srgbClr val="FFFF00"/>
              </a:solidFill>
            </a:endParaRPr>
          </a:p>
        </p:txBody>
      </p:sp>
      <p:pic>
        <p:nvPicPr>
          <p:cNvPr id="8" name="Picture 7"/>
          <p:cNvPicPr/>
          <p:nvPr/>
        </p:nvPicPr>
        <p:blipFill>
          <a:blip r:embed="rId2">
            <a:extLst>
              <a:ext uri="{28A0092B-C50C-407E-A947-70E740481C1C}">
                <a14:useLocalDpi xmlns:a14="http://schemas.microsoft.com/office/drawing/2010/main" val="0"/>
              </a:ext>
            </a:extLst>
          </a:blip>
          <a:stretch>
            <a:fillRect/>
          </a:stretch>
        </p:blipFill>
        <p:spPr>
          <a:xfrm>
            <a:off x="10761173" y="11521406"/>
            <a:ext cx="9433047" cy="7344816"/>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9" name="Content Placeholder 2"/>
          <p:cNvSpPr txBox="1">
            <a:spLocks/>
          </p:cNvSpPr>
          <p:nvPr/>
        </p:nvSpPr>
        <p:spPr>
          <a:xfrm>
            <a:off x="990108" y="12385502"/>
            <a:ext cx="9415072" cy="6912768"/>
          </a:xfrm>
          <a:prstGeom prst="rect">
            <a:avLst/>
          </a:prstGeom>
          <a:ln w="28575" cap="flat" cmpd="sng" algn="ctr">
            <a:solidFill>
              <a:schemeClr val="dk1"/>
            </a:solidFill>
            <a:prstDash val="solid"/>
          </a:ln>
        </p:spPr>
        <p:style>
          <a:lnRef idx="2">
            <a:schemeClr val="dk1"/>
          </a:lnRef>
          <a:fillRef idx="1">
            <a:schemeClr val="lt1"/>
          </a:fillRef>
          <a:effectRef idx="0">
            <a:schemeClr val="dk1"/>
          </a:effectRef>
          <a:fontRef idx="minor">
            <a:schemeClr val="dk1"/>
          </a:fontRef>
        </p:style>
        <p:txBody>
          <a:bodyPr/>
          <a:lstStyle>
            <a:lvl1pPr marL="1597025" indent="-1597025" algn="l" defTabSz="4257675" rtl="0" eaLnBrk="0" fontAlgn="base" hangingPunct="0">
              <a:spcBef>
                <a:spcPct val="20000"/>
              </a:spcBef>
              <a:spcAft>
                <a:spcPct val="0"/>
              </a:spcAft>
              <a:buChar char="•"/>
              <a:defRPr sz="14900">
                <a:solidFill>
                  <a:schemeClr val="dk1"/>
                </a:solidFill>
                <a:latin typeface="+mn-lt"/>
                <a:ea typeface="+mn-ea"/>
                <a:cs typeface="+mn-cs"/>
              </a:defRPr>
            </a:lvl1pPr>
            <a:lvl2pPr marL="3459163" indent="-1330325" algn="l" defTabSz="4257675" rtl="0" eaLnBrk="0" fontAlgn="base" hangingPunct="0">
              <a:spcBef>
                <a:spcPct val="20000"/>
              </a:spcBef>
              <a:spcAft>
                <a:spcPct val="0"/>
              </a:spcAft>
              <a:buChar char="–"/>
              <a:defRPr sz="13100">
                <a:solidFill>
                  <a:schemeClr val="dk1"/>
                </a:solidFill>
                <a:latin typeface="+mn-lt"/>
                <a:ea typeface="+mn-ea"/>
                <a:cs typeface="+mn-cs"/>
              </a:defRPr>
            </a:lvl2pPr>
            <a:lvl3pPr marL="5322888" indent="-1065213" algn="l" defTabSz="4257675" rtl="0" eaLnBrk="0" fontAlgn="base" hangingPunct="0">
              <a:spcBef>
                <a:spcPct val="20000"/>
              </a:spcBef>
              <a:spcAft>
                <a:spcPct val="0"/>
              </a:spcAft>
              <a:buChar char="•"/>
              <a:defRPr sz="11200">
                <a:solidFill>
                  <a:schemeClr val="dk1"/>
                </a:solidFill>
                <a:latin typeface="+mn-lt"/>
                <a:ea typeface="+mn-ea"/>
                <a:cs typeface="+mn-cs"/>
              </a:defRPr>
            </a:lvl3pPr>
            <a:lvl4pPr marL="7451725" indent="-1063625" algn="l" defTabSz="4257675" rtl="0" eaLnBrk="0" fontAlgn="base" hangingPunct="0">
              <a:spcBef>
                <a:spcPct val="20000"/>
              </a:spcBef>
              <a:spcAft>
                <a:spcPct val="0"/>
              </a:spcAft>
              <a:buChar char="–"/>
              <a:defRPr sz="9300">
                <a:solidFill>
                  <a:schemeClr val="dk1"/>
                </a:solidFill>
                <a:latin typeface="+mn-lt"/>
                <a:ea typeface="+mn-ea"/>
                <a:cs typeface="+mn-cs"/>
              </a:defRPr>
            </a:lvl4pPr>
            <a:lvl5pPr marL="9580563" indent="-1063625" algn="l" defTabSz="4257675" rtl="0" eaLnBrk="0" fontAlgn="base" hangingPunct="0">
              <a:spcBef>
                <a:spcPct val="20000"/>
              </a:spcBef>
              <a:spcAft>
                <a:spcPct val="0"/>
              </a:spcAft>
              <a:buChar char="»"/>
              <a:defRPr sz="9300">
                <a:solidFill>
                  <a:schemeClr val="dk1"/>
                </a:solidFill>
                <a:latin typeface="+mn-lt"/>
                <a:ea typeface="+mn-ea"/>
                <a:cs typeface="+mn-cs"/>
              </a:defRPr>
            </a:lvl5pPr>
            <a:lvl6pPr marL="10037763" indent="-1063625" algn="l" defTabSz="4257675" rtl="0" eaLnBrk="0" fontAlgn="base" hangingPunct="0">
              <a:spcBef>
                <a:spcPct val="20000"/>
              </a:spcBef>
              <a:spcAft>
                <a:spcPct val="0"/>
              </a:spcAft>
              <a:buChar char="»"/>
              <a:defRPr sz="9300">
                <a:solidFill>
                  <a:schemeClr val="dk1"/>
                </a:solidFill>
                <a:latin typeface="+mn-lt"/>
                <a:ea typeface="+mn-ea"/>
                <a:cs typeface="+mn-cs"/>
              </a:defRPr>
            </a:lvl6pPr>
            <a:lvl7pPr marL="10494963" indent="-1063625" algn="l" defTabSz="4257675" rtl="0" eaLnBrk="0" fontAlgn="base" hangingPunct="0">
              <a:spcBef>
                <a:spcPct val="20000"/>
              </a:spcBef>
              <a:spcAft>
                <a:spcPct val="0"/>
              </a:spcAft>
              <a:buChar char="»"/>
              <a:defRPr sz="9300">
                <a:solidFill>
                  <a:schemeClr val="dk1"/>
                </a:solidFill>
                <a:latin typeface="+mn-lt"/>
                <a:ea typeface="+mn-ea"/>
                <a:cs typeface="+mn-cs"/>
              </a:defRPr>
            </a:lvl7pPr>
            <a:lvl8pPr marL="10952163" indent="-1063625" algn="l" defTabSz="4257675" rtl="0" eaLnBrk="0" fontAlgn="base" hangingPunct="0">
              <a:spcBef>
                <a:spcPct val="20000"/>
              </a:spcBef>
              <a:spcAft>
                <a:spcPct val="0"/>
              </a:spcAft>
              <a:buChar char="»"/>
              <a:defRPr sz="9300">
                <a:solidFill>
                  <a:schemeClr val="dk1"/>
                </a:solidFill>
                <a:latin typeface="+mn-lt"/>
                <a:ea typeface="+mn-ea"/>
                <a:cs typeface="+mn-cs"/>
              </a:defRPr>
            </a:lvl8pPr>
            <a:lvl9pPr marL="11409363" indent="-1063625" algn="l" defTabSz="4257675" rtl="0" eaLnBrk="0" fontAlgn="base" hangingPunct="0">
              <a:spcBef>
                <a:spcPct val="20000"/>
              </a:spcBef>
              <a:spcAft>
                <a:spcPct val="0"/>
              </a:spcAft>
              <a:buChar char="»"/>
              <a:defRPr sz="9300">
                <a:solidFill>
                  <a:schemeClr val="dk1"/>
                </a:solidFill>
                <a:latin typeface="+mn-lt"/>
                <a:ea typeface="+mn-ea"/>
                <a:cs typeface="+mn-cs"/>
              </a:defRPr>
            </a:lvl9pPr>
          </a:lstStyle>
          <a:p>
            <a:pPr marL="0" indent="0" algn="just">
              <a:buFontTx/>
              <a:buNone/>
            </a:pPr>
            <a:r>
              <a:rPr lang="en-US" sz="3300" kern="0" dirty="0" smtClean="0">
                <a:latin typeface="Calibri" panose="020F0502020204030204" pitchFamily="34" charset="0"/>
                <a:cs typeface="Calibri" panose="020F0502020204030204" pitchFamily="34" charset="0"/>
              </a:rPr>
              <a:t>An application,</a:t>
            </a:r>
            <a:r>
              <a:rPr lang="en-GB" sz="3300" kern="0" dirty="0" smtClean="0">
                <a:latin typeface="Calibri" panose="020F0502020204030204" pitchFamily="34" charset="0"/>
                <a:cs typeface="Calibri" panose="020F0502020204030204" pitchFamily="34" charset="0"/>
              </a:rPr>
              <a:t> supported by a set of artificial intelligence modules</a:t>
            </a:r>
            <a:r>
              <a:rPr lang="en-US" sz="3300" kern="0" dirty="0" smtClean="0">
                <a:latin typeface="Calibri" panose="020F0502020204030204" pitchFamily="34" charset="0"/>
                <a:cs typeface="Calibri" panose="020F0502020204030204" pitchFamily="34" charset="0"/>
              </a:rPr>
              <a:t>, that a user can use; to discover the trends nowadays, to find similar pieces to any piece provided by the user, to get recommendations for outfits suitable for any occasion, and finally, to get recommendations for other pieces that match (go with) another given piece provided by the user.</a:t>
            </a:r>
            <a:r>
              <a:rPr lang="en-GB" sz="3300" kern="0" dirty="0" smtClean="0">
                <a:latin typeface="Calibri" panose="020F0502020204030204" pitchFamily="34" charset="0"/>
                <a:cs typeface="Calibri" panose="020F0502020204030204" pitchFamily="34" charset="0"/>
              </a:rPr>
              <a:t> The application can take any image as an input from the user and perform the mentioned functionalities on this photo. For example, the user can take an image of a yellow blouse and choose to get recommendations on other pieces that can go with this blouse that follows the global trend in fashion. </a:t>
            </a:r>
            <a:endParaRPr lang="en-US" sz="3300" kern="0" dirty="0">
              <a:latin typeface="Calibri" panose="020F0502020204030204" pitchFamily="34" charset="0"/>
              <a:cs typeface="Calibri" panose="020F0502020204030204" pitchFamily="34" charset="0"/>
            </a:endParaRPr>
          </a:p>
        </p:txBody>
      </p:sp>
      <p:sp>
        <p:nvSpPr>
          <p:cNvPr id="10" name="Content Placeholder 2">
            <a:extLst>
              <a:ext uri="{FF2B5EF4-FFF2-40B4-BE49-F238E27FC236}">
                <a16:creationId xmlns:a16="http://schemas.microsoft.com/office/drawing/2014/main" id="{6160C531-F7C7-4A07-8A06-2693890588FE}"/>
              </a:ext>
            </a:extLst>
          </p:cNvPr>
          <p:cNvSpPr txBox="1">
            <a:spLocks/>
          </p:cNvSpPr>
          <p:nvPr/>
        </p:nvSpPr>
        <p:spPr>
          <a:xfrm>
            <a:off x="20756363" y="12385502"/>
            <a:ext cx="9217025" cy="7200799"/>
          </a:xfrm>
          <a:prstGeom prst="rect">
            <a:avLst/>
          </a:prstGeom>
          <a:ln w="28575"/>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4400" dirty="0" smtClean="0"/>
          </a:p>
          <a:p>
            <a:pPr marL="0" indent="0">
              <a:buFont typeface="Arial" panose="020B0604020202020204" pitchFamily="34" charset="0"/>
              <a:buNone/>
            </a:pPr>
            <a:r>
              <a:rPr lang="en-US" sz="4400" b="1" u="sng" dirty="0" smtClean="0"/>
              <a:t>Application Main Features:</a:t>
            </a:r>
          </a:p>
          <a:p>
            <a:pPr marL="1371600" lvl="2" indent="-457200">
              <a:buFont typeface="+mj-lt"/>
              <a:buAutoNum type="arabicPeriod"/>
            </a:pPr>
            <a:endParaRPr lang="en-US" sz="4400" dirty="0" smtClean="0"/>
          </a:p>
          <a:p>
            <a:pPr marL="1371600" lvl="2" indent="-457200">
              <a:buFont typeface="+mj-lt"/>
              <a:buAutoNum type="arabicPeriod"/>
            </a:pPr>
            <a:r>
              <a:rPr lang="en-US" sz="4400" dirty="0" smtClean="0"/>
              <a:t>Find similar pieces.</a:t>
            </a:r>
          </a:p>
          <a:p>
            <a:pPr marL="1371600" lvl="2" indent="-457200">
              <a:buFont typeface="+mj-lt"/>
              <a:buAutoNum type="arabicPeriod"/>
            </a:pPr>
            <a:r>
              <a:rPr lang="en-US" sz="4400" dirty="0" smtClean="0"/>
              <a:t>Find similar outfits.</a:t>
            </a:r>
          </a:p>
          <a:p>
            <a:pPr marL="1371600" lvl="2" indent="-457200">
              <a:buFont typeface="+mj-lt"/>
              <a:buAutoNum type="arabicPeriod"/>
            </a:pPr>
            <a:r>
              <a:rPr lang="en-US" sz="4400" dirty="0" smtClean="0"/>
              <a:t>Find matching pieces.</a:t>
            </a:r>
          </a:p>
          <a:p>
            <a:pPr marL="1371600" lvl="2" indent="-457200">
              <a:buFont typeface="+mj-lt"/>
              <a:buAutoNum type="arabicPeriod"/>
            </a:pPr>
            <a:r>
              <a:rPr lang="en-US" sz="4400" dirty="0" smtClean="0"/>
              <a:t>Find Now-Trending colors and outfits.</a:t>
            </a:r>
            <a:endParaRPr lang="en-US" sz="4400" dirty="0"/>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0108" y="19424773"/>
            <a:ext cx="9591045" cy="4070675"/>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2167" y="23495448"/>
            <a:ext cx="9578985" cy="3795710"/>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752315" y="20184370"/>
            <a:ext cx="9221073" cy="710678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5" name="Picture 1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61173" y="19275336"/>
            <a:ext cx="9635150" cy="706955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8" name="Rectangle 17"/>
          <p:cNvSpPr/>
          <p:nvPr/>
        </p:nvSpPr>
        <p:spPr bwMode="auto">
          <a:xfrm>
            <a:off x="990108" y="19424773"/>
            <a:ext cx="9591044" cy="7866385"/>
          </a:xfrm>
          <a:prstGeom prst="rect">
            <a:avLst/>
          </a:prstGeom>
          <a:no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pic>
        <p:nvPicPr>
          <p:cNvPr id="19" name="Picture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02167" y="27692688"/>
            <a:ext cx="9610327" cy="708730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21" name="Content Placeholder 2">
            <a:extLst>
              <a:ext uri="{FF2B5EF4-FFF2-40B4-BE49-F238E27FC236}">
                <a16:creationId xmlns:a16="http://schemas.microsoft.com/office/drawing/2014/main" id="{6160C531-F7C7-4A07-8A06-2693890588FE}"/>
              </a:ext>
            </a:extLst>
          </p:cNvPr>
          <p:cNvSpPr txBox="1">
            <a:spLocks/>
          </p:cNvSpPr>
          <p:nvPr/>
        </p:nvSpPr>
        <p:spPr>
          <a:xfrm>
            <a:off x="10944325" y="26754009"/>
            <a:ext cx="9217025" cy="7200799"/>
          </a:xfrm>
          <a:prstGeom prst="rect">
            <a:avLst/>
          </a:prstGeom>
          <a:ln w="28575"/>
        </p:spPr>
        <p:style>
          <a:lnRef idx="2">
            <a:schemeClr val="dk1"/>
          </a:lnRef>
          <a:fillRef idx="1">
            <a:schemeClr val="lt1"/>
          </a:fillRef>
          <a:effectRef idx="0">
            <a:schemeClr val="dk1"/>
          </a:effectRef>
          <a:fontRef idx="minor">
            <a:schemeClr val="dk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4400" dirty="0" smtClean="0"/>
          </a:p>
          <a:p>
            <a:pPr marL="0" indent="0">
              <a:buFont typeface="Arial" panose="020B0604020202020204" pitchFamily="34" charset="0"/>
              <a:buNone/>
            </a:pPr>
            <a:r>
              <a:rPr lang="en-US" sz="4400" b="1" u="sng" dirty="0" smtClean="0"/>
              <a:t>Future Work:</a:t>
            </a:r>
          </a:p>
          <a:p>
            <a:pPr marL="1371600" lvl="2" indent="-457200">
              <a:buFont typeface="+mj-lt"/>
              <a:buAutoNum type="arabicPeriod"/>
            </a:pPr>
            <a:endParaRPr lang="en-US" sz="4400" dirty="0" smtClean="0"/>
          </a:p>
          <a:p>
            <a:pPr marL="1371600" lvl="2" indent="-457200">
              <a:buFont typeface="+mj-lt"/>
              <a:buAutoNum type="arabicPeriod"/>
            </a:pPr>
            <a:r>
              <a:rPr lang="en-US" sz="4400" dirty="0" smtClean="0"/>
              <a:t>Extra features: patterns, fabrics.</a:t>
            </a:r>
          </a:p>
          <a:p>
            <a:pPr marL="1371600" lvl="2" indent="-457200">
              <a:buFont typeface="+mj-lt"/>
              <a:buAutoNum type="arabicPeriod"/>
            </a:pPr>
            <a:r>
              <a:rPr lang="en-US" sz="4400" dirty="0" smtClean="0"/>
              <a:t>In-store </a:t>
            </a:r>
            <a:r>
              <a:rPr lang="en-US" sz="4400" dirty="0"/>
              <a:t>p</a:t>
            </a:r>
            <a:r>
              <a:rPr lang="en-US" sz="4400" dirty="0" smtClean="0"/>
              <a:t>ieces placement/organization.</a:t>
            </a:r>
          </a:p>
          <a:p>
            <a:pPr marL="1371600" lvl="2" indent="-457200">
              <a:buFont typeface="+mj-lt"/>
              <a:buAutoNum type="arabicPeriod"/>
            </a:pPr>
            <a:r>
              <a:rPr lang="en-US" sz="4400" dirty="0" smtClean="0"/>
              <a:t>Online shopping cross-selling.</a:t>
            </a:r>
          </a:p>
          <a:p>
            <a:pPr marL="1371600" lvl="2" indent="-457200">
              <a:buFont typeface="+mj-lt"/>
              <a:buAutoNum type="arabicPeriod"/>
            </a:pPr>
            <a:r>
              <a:rPr lang="en-US" sz="4400" dirty="0" smtClean="0"/>
              <a:t>Making contracts with the shopping stores.</a:t>
            </a:r>
            <a:endParaRPr lang="en-US" sz="4400" dirty="0"/>
          </a:p>
        </p:txBody>
      </p:sp>
      <p:pic>
        <p:nvPicPr>
          <p:cNvPr id="22" name="Picture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0571718" y="27692687"/>
            <a:ext cx="9401669" cy="774699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627244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10">
                                            <p:txEl>
                                              <p:pRg st="3" end="3"/>
                                            </p:txEl>
                                          </p:spTgt>
                                        </p:tgtEl>
                                        <p:attrNameLst>
                                          <p:attrName>style.visibility</p:attrName>
                                        </p:attrNameLst>
                                      </p:cBhvr>
                                      <p:to>
                                        <p:strVal val="visible"/>
                                      </p:to>
                                    </p:set>
                                    <p:animEffect transition="in" filter="randombar(horizontal)">
                                      <p:cBhvr>
                                        <p:cTn id="7" dur="500"/>
                                        <p:tgtEl>
                                          <p:spTgt spid="10">
                                            <p:txEl>
                                              <p:pRg st="3" end="3"/>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randombar(horizontal)">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10">
                                            <p:txEl>
                                              <p:pRg st="4" end="4"/>
                                            </p:txEl>
                                          </p:spTgt>
                                        </p:tgtEl>
                                        <p:attrNameLst>
                                          <p:attrName>style.visibility</p:attrName>
                                        </p:attrNameLst>
                                      </p:cBhvr>
                                      <p:to>
                                        <p:strVal val="visible"/>
                                      </p:to>
                                    </p:set>
                                    <p:animEffect transition="in" filter="randombar(horizontal)">
                                      <p:cBhvr>
                                        <p:cTn id="17" dur="500"/>
                                        <p:tgtEl>
                                          <p:spTgt spid="10">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10">
                                            <p:txEl>
                                              <p:pRg st="5" end="5"/>
                                            </p:txEl>
                                          </p:spTgt>
                                        </p:tgtEl>
                                        <p:attrNameLst>
                                          <p:attrName>style.visibility</p:attrName>
                                        </p:attrNameLst>
                                      </p:cBhvr>
                                      <p:to>
                                        <p:strVal val="visible"/>
                                      </p:to>
                                    </p:set>
                                    <p:animEffect transition="in" filter="randombar(horizontal)">
                                      <p:cBhvr>
                                        <p:cTn id="22" dur="500"/>
                                        <p:tgtEl>
                                          <p:spTgt spid="10">
                                            <p:txEl>
                                              <p:pRg st="5" end="5"/>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10">
                                            <p:txEl>
                                              <p:pRg st="6" end="6"/>
                                            </p:txEl>
                                          </p:spTgt>
                                        </p:tgtEl>
                                        <p:attrNameLst>
                                          <p:attrName>style.visibility</p:attrName>
                                        </p:attrNameLst>
                                      </p:cBhvr>
                                      <p:to>
                                        <p:strVal val="visible"/>
                                      </p:to>
                                    </p:set>
                                    <p:animEffect transition="in" filter="randombar(horizontal)">
                                      <p:cBhvr>
                                        <p:cTn id="27" dur="500"/>
                                        <p:tgtEl>
                                          <p:spTgt spid="10">
                                            <p:txEl>
                                              <p:pRg st="6" end="6"/>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21">
                                            <p:txEl>
                                              <p:pRg st="3" end="3"/>
                                            </p:txEl>
                                          </p:spTgt>
                                        </p:tgtEl>
                                        <p:attrNameLst>
                                          <p:attrName>style.visibility</p:attrName>
                                        </p:attrNameLst>
                                      </p:cBhvr>
                                      <p:to>
                                        <p:strVal val="visible"/>
                                      </p:to>
                                    </p:set>
                                    <p:animEffect transition="in" filter="randombar(horizontal)">
                                      <p:cBhvr>
                                        <p:cTn id="32" dur="500"/>
                                        <p:tgtEl>
                                          <p:spTgt spid="21">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21">
                                            <p:txEl>
                                              <p:pRg st="1" end="1"/>
                                            </p:txEl>
                                          </p:spTgt>
                                        </p:tgtEl>
                                        <p:attrNameLst>
                                          <p:attrName>style.visibility</p:attrName>
                                        </p:attrNameLst>
                                      </p:cBhvr>
                                      <p:to>
                                        <p:strVal val="visible"/>
                                      </p:to>
                                    </p:set>
                                    <p:animEffect transition="in" filter="randombar(horizontal)">
                                      <p:cBhvr>
                                        <p:cTn id="37" dur="500"/>
                                        <p:tgtEl>
                                          <p:spTgt spid="21">
                                            <p:txEl>
                                              <p:pRg st="1" end="1"/>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21">
                                            <p:txEl>
                                              <p:pRg st="4" end="4"/>
                                            </p:txEl>
                                          </p:spTgt>
                                        </p:tgtEl>
                                        <p:attrNameLst>
                                          <p:attrName>style.visibility</p:attrName>
                                        </p:attrNameLst>
                                      </p:cBhvr>
                                      <p:to>
                                        <p:strVal val="visible"/>
                                      </p:to>
                                    </p:set>
                                    <p:animEffect transition="in" filter="randombar(horizontal)">
                                      <p:cBhvr>
                                        <p:cTn id="42" dur="500"/>
                                        <p:tgtEl>
                                          <p:spTgt spid="21">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21">
                                            <p:txEl>
                                              <p:pRg st="5" end="5"/>
                                            </p:txEl>
                                          </p:spTgt>
                                        </p:tgtEl>
                                        <p:attrNameLst>
                                          <p:attrName>style.visibility</p:attrName>
                                        </p:attrNameLst>
                                      </p:cBhvr>
                                      <p:to>
                                        <p:strVal val="visible"/>
                                      </p:to>
                                    </p:set>
                                    <p:animEffect transition="in" filter="randombar(horizontal)">
                                      <p:cBhvr>
                                        <p:cTn id="47" dur="500"/>
                                        <p:tgtEl>
                                          <p:spTgt spid="21">
                                            <p:txEl>
                                              <p:pRg st="5" end="5"/>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ntr" presetSubtype="10" fill="hold" nodeType="clickEffect">
                                  <p:stCondLst>
                                    <p:cond delay="0"/>
                                  </p:stCondLst>
                                  <p:childTnLst>
                                    <p:set>
                                      <p:cBhvr>
                                        <p:cTn id="51" dur="1" fill="hold">
                                          <p:stCondLst>
                                            <p:cond delay="0"/>
                                          </p:stCondLst>
                                        </p:cTn>
                                        <p:tgtEl>
                                          <p:spTgt spid="21">
                                            <p:txEl>
                                              <p:pRg st="6" end="6"/>
                                            </p:txEl>
                                          </p:spTgt>
                                        </p:tgtEl>
                                        <p:attrNameLst>
                                          <p:attrName>style.visibility</p:attrName>
                                        </p:attrNameLst>
                                      </p:cBhvr>
                                      <p:to>
                                        <p:strVal val="visible"/>
                                      </p:to>
                                    </p:set>
                                    <p:animEffect transition="in" filter="randombar(horizontal)">
                                      <p:cBhvr>
                                        <p:cTn id="52" dur="500"/>
                                        <p:tgtEl>
                                          <p:spTgt spid="21">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outs:outSpaceData xmlns:outs="http://schemas.microsoft.com/office/2009/outspace/metadata">
  <outs:relatedDates>
    <outs:relatedDate>
      <outs:type>3</outs:type>
      <outs:displayName>Last Modified</outs:displayName>
      <outs:dateTime>2010-06-23T21:20:04Z</outs:dateTime>
      <outs:isPinned>true</outs:isPinned>
    </outs:relatedDate>
    <outs:relatedDate>
      <outs:type>2</outs:type>
      <outs:displayName>Created</outs:displayName>
      <outs:dateTime>1997-10-24T05:44:18Z</outs:dateTime>
      <outs:isPinned>true</outs:isPinned>
    </outs:relatedDate>
    <outs:relatedDate>
      <outs:type>4</outs:type>
      <outs:displayName>Last Printed</outs:displayName>
      <outs:dateTime>1999-09-02T07:14:05Z</outs:dateTime>
      <outs:isPinned>true</outs:isPinned>
    </outs:relatedDate>
  </outs:relatedDates>
  <outs:relatedDocuments>
    <outs:relatedDocument>
      <outs:type>2</outs:type>
      <outs:displayName>Other documents in current folder</outs:displayName>
      <outs:uri/>
      <outs:isPinned>true</outs:isPinned>
    </outs:relatedDocument>
  </outs:relatedDocuments>
  <outs:relatedPeople>
    <outs:relatedPeopleItem>
      <outs:category>Author</outs:category>
      <outs:people>
        <outs:relatedPerson>
          <outs:displayName>Tarek</outs:displayName>
          <outs:accountName/>
        </outs:relatedPerson>
      </outs:people>
      <outs:source>0</outs:source>
      <outs:isPinned>true</outs:isPinned>
    </outs:relatedPeopleItem>
    <outs:relatedPeopleItem>
      <outs:category>Last modified by</outs:category>
      <outs:people>
        <outs:relatedPerson>
          <outs:displayName>Mohamed El-Emary</outs:displayName>
          <outs:accountName/>
        </outs:relatedPerson>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Props1.xml><?xml version="1.0" encoding="utf-8"?>
<ds:datastoreItem xmlns:ds="http://schemas.openxmlformats.org/officeDocument/2006/customXml" ds:itemID="{D99B57E9-CB13-4A65-95D1-BE60E9A2DF7D}">
  <ds:schemaRefs>
    <ds:schemaRef ds:uri="http://schemas.microsoft.com/office/2009/outspace/metadata"/>
  </ds:schemaRefs>
</ds:datastoreItem>
</file>

<file path=docProps/app.xml><?xml version="1.0" encoding="utf-8"?>
<Properties xmlns="http://schemas.openxmlformats.org/officeDocument/2006/extended-properties" xmlns:vt="http://schemas.openxmlformats.org/officeDocument/2006/docPropsVTypes">
  <Template>C:\Program Files\Microsoft Office\Templates\Blank Presentation.pot</Template>
  <TotalTime>6107</TotalTime>
  <Words>193</Words>
  <Application>Microsoft Office PowerPoint</Application>
  <PresentationFormat>Custom</PresentationFormat>
  <Paragraphs>23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Times New Roman</vt:lpstr>
      <vt:lpstr>Blank Presentation</vt:lpstr>
      <vt:lpstr>PowerPoint Presentation</vt:lpstr>
    </vt:vector>
  </TitlesOfParts>
  <Company>UNSW</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Tarek</dc:creator>
  <cp:lastModifiedBy>Hussein Hosny</cp:lastModifiedBy>
  <cp:revision>331</cp:revision>
  <cp:lastPrinted>1999-09-02T07:14:05Z</cp:lastPrinted>
  <dcterms:created xsi:type="dcterms:W3CDTF">1997-10-24T05:44:18Z</dcterms:created>
  <dcterms:modified xsi:type="dcterms:W3CDTF">2019-06-01T06:28:54Z</dcterms:modified>
</cp:coreProperties>
</file>

<file path=docProps/thumbnail.jpeg>
</file>